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9C550D-40AF-4949-B405-4B03C7970F60}" type="datetimeFigureOut">
              <a:rPr lang="en-US" smtClean="0"/>
              <a:pPr/>
              <a:t>4/2/2016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840998-D380-40E8-BC54-5BD64E9E9B3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840998-D380-40E8-BC54-5BD64E9E9B32}"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1640D29-E245-4349-8217-839E7C4E5169}" type="datetime1">
              <a:rPr lang="en-US" smtClean="0"/>
              <a:t>4/2/2016</a:t>
            </a:fld>
            <a:endParaRPr lang="en-US"/>
          </a:p>
        </p:txBody>
      </p:sp>
      <p:sp>
        <p:nvSpPr>
          <p:cNvPr id="17" name="Footer Placeholder 16"/>
          <p:cNvSpPr>
            <a:spLocks noGrp="1"/>
          </p:cNvSpPr>
          <p:nvPr>
            <p:ph type="ftr" sz="quarter" idx="11"/>
          </p:nvPr>
        </p:nvSpPr>
        <p:spPr/>
        <p:txBody>
          <a:bodyPr/>
          <a:lstStyle/>
          <a:p>
            <a:r>
              <a:rPr lang="en-US" smtClean="0"/>
              <a:t>Prepared By: Dr. Shiv Mohan</a:t>
            </a:r>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510BB4-DF47-4DED-96BD-9EDD251965BA}" type="datetime1">
              <a:rPr lang="en-US" smtClean="0"/>
              <a:t>4/2/2016</a:t>
            </a:fld>
            <a:endParaRPr lang="en-US"/>
          </a:p>
        </p:txBody>
      </p:sp>
      <p:sp>
        <p:nvSpPr>
          <p:cNvPr id="5" name="Footer Placeholder 4"/>
          <p:cNvSpPr>
            <a:spLocks noGrp="1"/>
          </p:cNvSpPr>
          <p:nvPr>
            <p:ph type="ftr" sz="quarter" idx="11"/>
          </p:nvPr>
        </p:nvSpPr>
        <p:spPr/>
        <p:txBody>
          <a:bodyPr/>
          <a:lstStyle/>
          <a:p>
            <a:r>
              <a:rPr lang="en-US" smtClean="0"/>
              <a:t>Prepared By: Dr. Shiv Mohan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2791F5-7BAB-4BE1-A617-4DA95CAEC251}" type="datetime1">
              <a:rPr lang="en-US" smtClean="0"/>
              <a:t>4/2/2016</a:t>
            </a:fld>
            <a:endParaRPr lang="en-US"/>
          </a:p>
        </p:txBody>
      </p:sp>
      <p:sp>
        <p:nvSpPr>
          <p:cNvPr id="5" name="Footer Placeholder 4"/>
          <p:cNvSpPr>
            <a:spLocks noGrp="1"/>
          </p:cNvSpPr>
          <p:nvPr>
            <p:ph type="ftr" sz="quarter" idx="11"/>
          </p:nvPr>
        </p:nvSpPr>
        <p:spPr/>
        <p:txBody>
          <a:bodyPr/>
          <a:lstStyle/>
          <a:p>
            <a:r>
              <a:rPr lang="en-US" smtClean="0"/>
              <a:t>Prepared By: Dr. Shiv Mohan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21B16F-E93B-421A-BA6E-7DA90F83AE1D}" type="datetime1">
              <a:rPr lang="en-US" smtClean="0"/>
              <a:t>4/2/2016</a:t>
            </a:fld>
            <a:endParaRPr lang="en-US"/>
          </a:p>
        </p:txBody>
      </p:sp>
      <p:sp>
        <p:nvSpPr>
          <p:cNvPr id="5" name="Footer Placeholder 4"/>
          <p:cNvSpPr>
            <a:spLocks noGrp="1"/>
          </p:cNvSpPr>
          <p:nvPr>
            <p:ph type="ftr" sz="quarter" idx="11"/>
          </p:nvPr>
        </p:nvSpPr>
        <p:spPr/>
        <p:txBody>
          <a:bodyPr/>
          <a:lstStyle/>
          <a:p>
            <a:r>
              <a:rPr lang="en-US" smtClean="0"/>
              <a:t>Prepared By: Dr. Shiv Mohan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18D55B2-BCD8-4DD1-9ABB-AE2DF751D0C5}" type="datetime1">
              <a:rPr lang="en-US" smtClean="0"/>
              <a:t>4/2/2016</a:t>
            </a:fld>
            <a:endParaRPr lang="en-US"/>
          </a:p>
        </p:txBody>
      </p:sp>
      <p:sp>
        <p:nvSpPr>
          <p:cNvPr id="5" name="Footer Placeholder 4"/>
          <p:cNvSpPr>
            <a:spLocks noGrp="1"/>
          </p:cNvSpPr>
          <p:nvPr>
            <p:ph type="ftr" sz="quarter" idx="11"/>
          </p:nvPr>
        </p:nvSpPr>
        <p:spPr/>
        <p:txBody>
          <a:bodyPr/>
          <a:lstStyle/>
          <a:p>
            <a:r>
              <a:rPr lang="en-US" smtClean="0"/>
              <a:t>Prepared By: Dr. Shiv Mohan</a:t>
            </a:r>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AEBFF3-EA0C-48FF-A876-0FC5C945DA64}" type="datetime1">
              <a:rPr lang="en-US" smtClean="0"/>
              <a:t>4/2/2016</a:t>
            </a:fld>
            <a:endParaRPr lang="en-US"/>
          </a:p>
        </p:txBody>
      </p:sp>
      <p:sp>
        <p:nvSpPr>
          <p:cNvPr id="6" name="Footer Placeholder 5"/>
          <p:cNvSpPr>
            <a:spLocks noGrp="1"/>
          </p:cNvSpPr>
          <p:nvPr>
            <p:ph type="ftr" sz="quarter" idx="11"/>
          </p:nvPr>
        </p:nvSpPr>
        <p:spPr/>
        <p:txBody>
          <a:bodyPr/>
          <a:lstStyle/>
          <a:p>
            <a:r>
              <a:rPr lang="en-US" smtClean="0"/>
              <a:t>Prepared By: Dr. Shiv Mohan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EC73FED-7BDF-4C7C-ADB7-167CA2902E33}" type="datetime1">
              <a:rPr lang="en-US" smtClean="0"/>
              <a:t>4/2/2016</a:t>
            </a:fld>
            <a:endParaRPr lang="en-US"/>
          </a:p>
        </p:txBody>
      </p:sp>
      <p:sp>
        <p:nvSpPr>
          <p:cNvPr id="8" name="Footer Placeholder 7"/>
          <p:cNvSpPr>
            <a:spLocks noGrp="1"/>
          </p:cNvSpPr>
          <p:nvPr>
            <p:ph type="ftr" sz="quarter" idx="11"/>
          </p:nvPr>
        </p:nvSpPr>
        <p:spPr/>
        <p:txBody>
          <a:bodyPr/>
          <a:lstStyle/>
          <a:p>
            <a:r>
              <a:rPr lang="en-US" smtClean="0"/>
              <a:t>Prepared By: Dr. Shiv Mohan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BB1737-7987-4B96-BF2F-556A9C38E73E}" type="datetime1">
              <a:rPr lang="en-US" smtClean="0"/>
              <a:t>4/2/2016</a:t>
            </a:fld>
            <a:endParaRPr lang="en-US"/>
          </a:p>
        </p:txBody>
      </p:sp>
      <p:sp>
        <p:nvSpPr>
          <p:cNvPr id="4" name="Footer Placeholder 3"/>
          <p:cNvSpPr>
            <a:spLocks noGrp="1"/>
          </p:cNvSpPr>
          <p:nvPr>
            <p:ph type="ftr" sz="quarter" idx="11"/>
          </p:nvPr>
        </p:nvSpPr>
        <p:spPr/>
        <p:txBody>
          <a:bodyPr/>
          <a:lstStyle/>
          <a:p>
            <a:r>
              <a:rPr lang="en-US" smtClean="0"/>
              <a:t>Prepared By: Dr. Shiv Mohan</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C36CD3-206C-47E9-9B8C-EC146480197A}" type="datetime1">
              <a:rPr lang="en-US" smtClean="0"/>
              <a:t>4/2/2016</a:t>
            </a:fld>
            <a:endParaRPr lang="en-US"/>
          </a:p>
        </p:txBody>
      </p:sp>
      <p:sp>
        <p:nvSpPr>
          <p:cNvPr id="3" name="Footer Placeholder 2"/>
          <p:cNvSpPr>
            <a:spLocks noGrp="1"/>
          </p:cNvSpPr>
          <p:nvPr>
            <p:ph type="ftr" sz="quarter" idx="11"/>
          </p:nvPr>
        </p:nvSpPr>
        <p:spPr/>
        <p:txBody>
          <a:bodyPr/>
          <a:lstStyle/>
          <a:p>
            <a:r>
              <a:rPr lang="en-US" smtClean="0"/>
              <a:t>Prepared By: Dr. Shiv Mohan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D96EFF-8F42-4F84-BD6C-CC2A6C8B9C22}" type="datetime1">
              <a:rPr lang="en-US" smtClean="0"/>
              <a:t>4/2/2016</a:t>
            </a:fld>
            <a:endParaRPr lang="en-US"/>
          </a:p>
        </p:txBody>
      </p:sp>
      <p:sp>
        <p:nvSpPr>
          <p:cNvPr id="6" name="Footer Placeholder 5"/>
          <p:cNvSpPr>
            <a:spLocks noGrp="1"/>
          </p:cNvSpPr>
          <p:nvPr>
            <p:ph type="ftr" sz="quarter" idx="11"/>
          </p:nvPr>
        </p:nvSpPr>
        <p:spPr/>
        <p:txBody>
          <a:bodyPr/>
          <a:lstStyle/>
          <a:p>
            <a:r>
              <a:rPr lang="en-US" smtClean="0"/>
              <a:t>Prepared By: Dr. Shiv Mohan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F38A39-1F94-4A50-872A-8A78CF2ED764}" type="datetime1">
              <a:rPr lang="en-US" smtClean="0"/>
              <a:t>4/2/2016</a:t>
            </a:fld>
            <a:endParaRPr lang="en-US"/>
          </a:p>
        </p:txBody>
      </p:sp>
      <p:sp>
        <p:nvSpPr>
          <p:cNvPr id="6" name="Footer Placeholder 5"/>
          <p:cNvSpPr>
            <a:spLocks noGrp="1"/>
          </p:cNvSpPr>
          <p:nvPr>
            <p:ph type="ftr" sz="quarter" idx="11"/>
          </p:nvPr>
        </p:nvSpPr>
        <p:spPr/>
        <p:txBody>
          <a:bodyPr/>
          <a:lstStyle/>
          <a:p>
            <a:r>
              <a:rPr lang="en-US" smtClean="0"/>
              <a:t>Prepared By: Dr. Shiv Mohan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EE53257-7EFF-41D3-8573-F2454E36DEB1}" type="datetime1">
              <a:rPr lang="en-US" smtClean="0"/>
              <a:t>4/2/2016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smtClean="0"/>
              <a:t>Prepared By: Dr. Shiv Mohan</a:t>
            </a: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828799"/>
          </a:xfrm>
        </p:spPr>
        <p:txBody>
          <a:bodyPr/>
          <a:lstStyle/>
          <a:p>
            <a:r>
              <a:rPr lang="en-US" dirty="0" smtClean="0"/>
              <a:t>ENTREPRENEUR</a:t>
            </a:r>
            <a:endParaRPr lang="en-US" dirty="0"/>
          </a:p>
        </p:txBody>
      </p:sp>
      <p:sp>
        <p:nvSpPr>
          <p:cNvPr id="3" name="Subtitle 2"/>
          <p:cNvSpPr>
            <a:spLocks noGrp="1"/>
          </p:cNvSpPr>
          <p:nvPr>
            <p:ph type="subTitle" idx="1"/>
          </p:nvPr>
        </p:nvSpPr>
        <p:spPr>
          <a:xfrm>
            <a:off x="1371600" y="2667000"/>
            <a:ext cx="6400800" cy="2971800"/>
          </a:xfrm>
        </p:spPr>
        <p:txBody>
          <a:bodyPr>
            <a:normAutofit/>
          </a:bodyPr>
          <a:lstStyle/>
          <a:p>
            <a:pPr algn="l"/>
            <a:r>
              <a:rPr lang="en-US" dirty="0" smtClean="0"/>
              <a:t>The word ‘entrepreneur’ is derived from the French word </a:t>
            </a:r>
            <a:r>
              <a:rPr lang="en-US" dirty="0" err="1" smtClean="0"/>
              <a:t>entreprendre</a:t>
            </a:r>
            <a:r>
              <a:rPr lang="en-US" dirty="0" smtClean="0"/>
              <a:t>. It means ‘to undertake’.</a:t>
            </a:r>
          </a:p>
          <a:p>
            <a:pPr algn="l"/>
            <a:r>
              <a:rPr lang="en-US" dirty="0" err="1" smtClean="0"/>
              <a:t>Thus,entrepreneur</a:t>
            </a:r>
            <a:r>
              <a:rPr lang="en-US" dirty="0" smtClean="0"/>
              <a:t> is the person who undertakes the risk of new enterprise.</a:t>
            </a:r>
          </a:p>
          <a:p>
            <a:pPr algn="l"/>
            <a:endParaRPr lang="en-US" dirty="0"/>
          </a:p>
        </p:txBody>
      </p:sp>
      <p:sp>
        <p:nvSpPr>
          <p:cNvPr id="4" name="Footer Placeholder 3"/>
          <p:cNvSpPr>
            <a:spLocks noGrp="1"/>
          </p:cNvSpPr>
          <p:nvPr>
            <p:ph type="ftr" sz="quarter" idx="11"/>
          </p:nvPr>
        </p:nvSpPr>
        <p:spPr/>
        <p:txBody>
          <a:bodyPr/>
          <a:lstStyle/>
          <a:p>
            <a:r>
              <a:rPr lang="en-US" smtClean="0"/>
              <a:t>Prepared By: Dr. Shiv Mohan</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a:r>
            <a:br>
              <a:rPr lang="en-US" dirty="0" smtClean="0"/>
            </a:br>
            <a:r>
              <a:rPr lang="en-US" sz="3600" dirty="0" smtClean="0"/>
              <a:t>MEANING AND DEFINITION OF ENTREPRENEUR</a:t>
            </a:r>
            <a:r>
              <a:rPr lang="en-US" dirty="0" smtClean="0"/>
              <a:t/>
            </a:r>
            <a:br>
              <a:rPr lang="en-US" dirty="0" smtClean="0"/>
            </a:br>
            <a:endParaRPr lang="en-US" dirty="0"/>
          </a:p>
        </p:txBody>
      </p:sp>
      <p:sp>
        <p:nvSpPr>
          <p:cNvPr id="5" name="Content Placeholder 4"/>
          <p:cNvSpPr>
            <a:spLocks noGrp="1"/>
          </p:cNvSpPr>
          <p:nvPr>
            <p:ph idx="1"/>
          </p:nvPr>
        </p:nvSpPr>
        <p:spPr/>
        <p:txBody>
          <a:bodyPr>
            <a:normAutofit fontScale="92500" lnSpcReduction="20000"/>
          </a:bodyPr>
          <a:lstStyle/>
          <a:p>
            <a:pPr>
              <a:buNone/>
            </a:pPr>
            <a:r>
              <a:rPr lang="en-US" sz="3600" dirty="0" smtClean="0"/>
              <a:t>An entrepreneur is ordinarily called a businessman. He is a person who combines capital and </a:t>
            </a:r>
            <a:r>
              <a:rPr lang="en-US" sz="3600" dirty="0" err="1" smtClean="0"/>
              <a:t>labour</a:t>
            </a:r>
            <a:r>
              <a:rPr lang="en-US" sz="3600" dirty="0" smtClean="0"/>
              <a:t> for the purpose of production. He organizes and manages a business unit assuming the risk for profit. He is the artist of the business world.</a:t>
            </a:r>
          </a:p>
          <a:p>
            <a:pPr>
              <a:buNone/>
            </a:pPr>
            <a:r>
              <a:rPr lang="en-US" sz="3600" dirty="0" smtClean="0"/>
              <a:t>J.B. Say, “An entrepreneur is one who brings together the factors of production and combines them into a product”</a:t>
            </a:r>
          </a:p>
          <a:p>
            <a:pPr>
              <a:buNone/>
            </a:pPr>
            <a:endParaRPr lang="en-US" dirty="0"/>
          </a:p>
        </p:txBody>
      </p:sp>
      <p:sp>
        <p:nvSpPr>
          <p:cNvPr id="6" name="Footer Placeholder 5"/>
          <p:cNvSpPr>
            <a:spLocks noGrp="1"/>
          </p:cNvSpPr>
          <p:nvPr>
            <p:ph type="ftr" sz="quarter" idx="11"/>
          </p:nvPr>
        </p:nvSpPr>
        <p:spPr/>
        <p:txBody>
          <a:bodyPr/>
          <a:lstStyle/>
          <a:p>
            <a:r>
              <a:rPr lang="en-US" smtClean="0"/>
              <a:t>Prepared By: Dr. Shiv Mohan</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Joseph A Schumpeter defines</a:t>
            </a:r>
            <a:endParaRPr lang="en-US" dirty="0"/>
          </a:p>
        </p:txBody>
      </p:sp>
      <p:sp>
        <p:nvSpPr>
          <p:cNvPr id="3" name="Content Placeholder 2"/>
          <p:cNvSpPr>
            <a:spLocks noGrp="1"/>
          </p:cNvSpPr>
          <p:nvPr>
            <p:ph idx="1"/>
          </p:nvPr>
        </p:nvSpPr>
        <p:spPr/>
        <p:txBody>
          <a:bodyPr/>
          <a:lstStyle/>
          <a:p>
            <a:pPr>
              <a:buNone/>
            </a:pPr>
            <a:r>
              <a:rPr lang="en-US" dirty="0" smtClean="0"/>
              <a:t>“ one who innovates, raises money, assembles</a:t>
            </a:r>
          </a:p>
          <a:p>
            <a:pPr>
              <a:buNone/>
            </a:pPr>
            <a:r>
              <a:rPr lang="en-US" dirty="0" smtClean="0"/>
              <a:t>Inputs and sets the organization going with the ability to identify them and opportunities, which others are not able to fulfill such economic opportunities”</a:t>
            </a:r>
          </a:p>
          <a:p>
            <a:pPr>
              <a:buNone/>
            </a:pPr>
            <a:endParaRPr lang="en-US" dirty="0"/>
          </a:p>
        </p:txBody>
      </p:sp>
      <p:sp>
        <p:nvSpPr>
          <p:cNvPr id="4" name="Footer Placeholder 3"/>
          <p:cNvSpPr>
            <a:spLocks noGrp="1"/>
          </p:cNvSpPr>
          <p:nvPr>
            <p:ph type="ftr" sz="quarter" idx="11"/>
          </p:nvPr>
        </p:nvSpPr>
        <p:spPr/>
        <p:txBody>
          <a:bodyPr/>
          <a:lstStyle/>
          <a:p>
            <a:r>
              <a:rPr lang="en-US" smtClean="0"/>
              <a:t>Prepared By: Dr. Shiv Mohan</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AN ENTREPRENEUR</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3200" b="1" dirty="0" smtClean="0"/>
              <a:t>Need to Achieve: </a:t>
            </a:r>
            <a:r>
              <a:rPr lang="en-US" dirty="0" smtClean="0"/>
              <a:t>Entrepreneur is action-oriented, highly motivated individual who takes risk to achieve goals.</a:t>
            </a:r>
          </a:p>
          <a:p>
            <a:pPr>
              <a:buNone/>
            </a:pPr>
            <a:r>
              <a:rPr lang="en-US" sz="3200" b="1" dirty="0" smtClean="0"/>
              <a:t>Independence: </a:t>
            </a:r>
            <a:r>
              <a:rPr lang="en-US" dirty="0" smtClean="0"/>
              <a:t>Most of the entrepreneurs start on their own because they dislike to work for others. They prefer to be their own boss and want to be responsible for their own decisions.</a:t>
            </a:r>
          </a:p>
          <a:p>
            <a:pPr>
              <a:buNone/>
            </a:pPr>
            <a:r>
              <a:rPr lang="en-US" sz="3200" b="1" dirty="0" smtClean="0"/>
              <a:t>Risk-Bearing: </a:t>
            </a:r>
            <a:r>
              <a:rPr lang="en-US" dirty="0" smtClean="0"/>
              <a:t>Entrepreneurs are the persons who take decisions under uncertainty and thus they are willing to take risk, but they never gamble with the results.</a:t>
            </a:r>
          </a:p>
          <a:p>
            <a:pPr>
              <a:buNone/>
            </a:pPr>
            <a:endParaRPr lang="en-US" dirty="0" smtClean="0"/>
          </a:p>
          <a:p>
            <a:pPr>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Prepared By: Dr. Shiv Mohan</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AN ENTREPRENEUR(cont….)</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t>Positive Self-Concept: </a:t>
            </a:r>
            <a:r>
              <a:rPr lang="en-US" dirty="0" smtClean="0"/>
              <a:t>Entrepreneurs are always positive in their actions.</a:t>
            </a:r>
          </a:p>
          <a:p>
            <a:pPr>
              <a:buNone/>
            </a:pPr>
            <a:r>
              <a:rPr lang="en-US" sz="3200" b="1" dirty="0" smtClean="0"/>
              <a:t>Hope of Success: </a:t>
            </a:r>
            <a:r>
              <a:rPr lang="en-US" dirty="0" smtClean="0"/>
              <a:t>Significant quality of entrepreneurial personality. Entrepreneurs set their goals with a hope of success rather than fear of failure.</a:t>
            </a:r>
          </a:p>
          <a:p>
            <a:pPr>
              <a:buNone/>
            </a:pPr>
            <a:r>
              <a:rPr lang="en-US" sz="3200" b="1" dirty="0" smtClean="0"/>
              <a:t>Flexibility:</a:t>
            </a:r>
            <a:r>
              <a:rPr lang="en-US" sz="3200" dirty="0" smtClean="0"/>
              <a:t> </a:t>
            </a:r>
            <a:r>
              <a:rPr lang="en-US" dirty="0" smtClean="0"/>
              <a:t>The successful entrepreneurs measures pros and cons of a decision and trends to change if the situation demands.</a:t>
            </a:r>
          </a:p>
          <a:p>
            <a:pPr>
              <a:buNone/>
            </a:pPr>
            <a:endParaRPr lang="en-US" sz="3200" b="1" dirty="0"/>
          </a:p>
        </p:txBody>
      </p:sp>
      <p:sp>
        <p:nvSpPr>
          <p:cNvPr id="4" name="Footer Placeholder 3"/>
          <p:cNvSpPr>
            <a:spLocks noGrp="1"/>
          </p:cNvSpPr>
          <p:nvPr>
            <p:ph type="ftr" sz="quarter" idx="11"/>
          </p:nvPr>
        </p:nvSpPr>
        <p:spPr/>
        <p:txBody>
          <a:bodyPr/>
          <a:lstStyle/>
          <a:p>
            <a:r>
              <a:rPr lang="en-US" smtClean="0"/>
              <a:t>Prepared By: Dr. Shiv Mohan</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AN ENTREPRENEUR(cont….)</a:t>
            </a:r>
            <a:endParaRPr lang="en-US" dirty="0"/>
          </a:p>
        </p:txBody>
      </p:sp>
      <p:sp>
        <p:nvSpPr>
          <p:cNvPr id="3" name="Content Placeholder 2"/>
          <p:cNvSpPr>
            <a:spLocks noGrp="1"/>
          </p:cNvSpPr>
          <p:nvPr>
            <p:ph idx="1"/>
          </p:nvPr>
        </p:nvSpPr>
        <p:spPr/>
        <p:txBody>
          <a:bodyPr>
            <a:normAutofit lnSpcReduction="10000"/>
          </a:bodyPr>
          <a:lstStyle/>
          <a:p>
            <a:pPr>
              <a:buNone/>
            </a:pPr>
            <a:r>
              <a:rPr lang="en-US" sz="3200" b="1" dirty="0" smtClean="0"/>
              <a:t>Analytical Ability of Mind: </a:t>
            </a:r>
            <a:r>
              <a:rPr lang="en-US" dirty="0" smtClean="0"/>
              <a:t>Entrepreneurs are unaffected by personal likes and dislikes. They usually avoid emotional and sensitive attitude towards their business or problems.</a:t>
            </a:r>
          </a:p>
          <a:p>
            <a:pPr>
              <a:buNone/>
            </a:pPr>
            <a:r>
              <a:rPr lang="en-US" sz="3200" b="1" dirty="0" smtClean="0"/>
              <a:t>Confronting Uncertainty: </a:t>
            </a:r>
            <a:r>
              <a:rPr lang="en-US" dirty="0" smtClean="0"/>
              <a:t>Successful entrepreneurs are always optimistic and take every odd as the opportunity.</a:t>
            </a:r>
          </a:p>
          <a:p>
            <a:pPr>
              <a:buNone/>
            </a:pPr>
            <a:r>
              <a:rPr lang="en-US" sz="3200" b="1" dirty="0" smtClean="0"/>
              <a:t>Interpersonal Skills: </a:t>
            </a:r>
            <a:r>
              <a:rPr lang="en-US" dirty="0" smtClean="0"/>
              <a:t>Entrepreneurs are always comfortable while dealing with people at all levels.</a:t>
            </a:r>
            <a:endParaRPr lang="en-US" sz="3200" b="1" dirty="0"/>
          </a:p>
        </p:txBody>
      </p:sp>
      <p:sp>
        <p:nvSpPr>
          <p:cNvPr id="4" name="Footer Placeholder 3"/>
          <p:cNvSpPr>
            <a:spLocks noGrp="1"/>
          </p:cNvSpPr>
          <p:nvPr>
            <p:ph type="ftr" sz="quarter" idx="11"/>
          </p:nvPr>
        </p:nvSpPr>
        <p:spPr/>
        <p:txBody>
          <a:bodyPr/>
          <a:lstStyle/>
          <a:p>
            <a:r>
              <a:rPr lang="en-US" smtClean="0"/>
              <a:t>Prepared By: Dr. Shiv Mohan</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AN ENTREPRENEUR(cont….)</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t>Stress Takers: </a:t>
            </a:r>
            <a:r>
              <a:rPr lang="en-US" dirty="0" smtClean="0"/>
              <a:t>Capable of working for long hours and solving different complexities at the same time.</a:t>
            </a:r>
          </a:p>
          <a:p>
            <a:pPr>
              <a:buNone/>
            </a:pPr>
            <a:r>
              <a:rPr lang="en-US" sz="3200" b="1" dirty="0" smtClean="0"/>
              <a:t>Innovators: </a:t>
            </a:r>
            <a:r>
              <a:rPr lang="en-US" dirty="0" smtClean="0"/>
              <a:t>They are innovators. They constantly put their new ideas.</a:t>
            </a:r>
          </a:p>
          <a:p>
            <a:pPr>
              <a:buNone/>
            </a:pPr>
            <a:r>
              <a:rPr lang="en-US" sz="3200" b="1" dirty="0" smtClean="0"/>
              <a:t>Business Communication Skills: </a:t>
            </a:r>
            <a:r>
              <a:rPr lang="en-US" dirty="0" smtClean="0"/>
              <a:t>In order to motivate others in the business, entrepreneurs must have good communication skills both written and oral.</a:t>
            </a:r>
            <a:endParaRPr lang="en-US" sz="3200" b="1" dirty="0"/>
          </a:p>
        </p:txBody>
      </p:sp>
      <p:sp>
        <p:nvSpPr>
          <p:cNvPr id="4" name="Footer Placeholder 3"/>
          <p:cNvSpPr>
            <a:spLocks noGrp="1"/>
          </p:cNvSpPr>
          <p:nvPr>
            <p:ph type="ftr" sz="quarter" idx="11"/>
          </p:nvPr>
        </p:nvSpPr>
        <p:spPr/>
        <p:txBody>
          <a:bodyPr/>
          <a:lstStyle/>
          <a:p>
            <a:r>
              <a:rPr lang="en-US" smtClean="0"/>
              <a:t>Prepared By: Dr. Shiv Mohan</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AN ENTREPRENEUR(cont….)</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t>Leadership:</a:t>
            </a:r>
            <a:r>
              <a:rPr lang="en-US" sz="3200" dirty="0" smtClean="0"/>
              <a:t> </a:t>
            </a:r>
            <a:r>
              <a:rPr lang="en-US" dirty="0" smtClean="0"/>
              <a:t>Entrepreneurs as a leader should provide necessary spark to motivate by guiding, inspiring, assisting and directing the members of the group for achievement of organization goal.</a:t>
            </a:r>
          </a:p>
          <a:p>
            <a:pPr>
              <a:buNone/>
            </a:pPr>
            <a:r>
              <a:rPr lang="en-US" sz="3200" b="1" dirty="0" smtClean="0"/>
              <a:t>Ability to Mobilize Resources: </a:t>
            </a:r>
            <a:r>
              <a:rPr lang="en-US" dirty="0" smtClean="0"/>
              <a:t>They have to mobilize 6M’s Man, Money, Material, Machinery, Market and Methods effectively to release the final product.</a:t>
            </a:r>
          </a:p>
          <a:p>
            <a:pPr>
              <a:buNone/>
            </a:pPr>
            <a:endParaRPr lang="en-US" sz="3200" b="1" dirty="0"/>
          </a:p>
        </p:txBody>
      </p:sp>
      <p:sp>
        <p:nvSpPr>
          <p:cNvPr id="4" name="Footer Placeholder 3"/>
          <p:cNvSpPr>
            <a:spLocks noGrp="1"/>
          </p:cNvSpPr>
          <p:nvPr>
            <p:ph type="ftr" sz="quarter" idx="11"/>
          </p:nvPr>
        </p:nvSpPr>
        <p:spPr/>
        <p:txBody>
          <a:bodyPr/>
          <a:lstStyle/>
          <a:p>
            <a:r>
              <a:rPr lang="en-US" smtClean="0"/>
              <a:t>Prepared By: Dr. Shiv Mohan</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284</TotalTime>
  <Words>530</Words>
  <Application>Microsoft Office PowerPoint</Application>
  <PresentationFormat>On-screen Show (4:3)</PresentationFormat>
  <Paragraphs>38</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ENTREPRENEUR</vt:lpstr>
      <vt:lpstr> MEANING AND DEFINITION OF ENTREPRENEUR </vt:lpstr>
      <vt:lpstr>Joseph A Schumpeter defines</vt:lpstr>
      <vt:lpstr>CHARACTERISTICS OF AN ENTREPRENEUR</vt:lpstr>
      <vt:lpstr>CHARACTERISTICS OF AN ENTREPRENEUR(cont….)</vt:lpstr>
      <vt:lpstr>CHARACTERISTICS OF AN ENTREPRENEUR(cont….)</vt:lpstr>
      <vt:lpstr>CHARACTERISTICS OF AN ENTREPRENEUR(cont….)</vt:lpstr>
      <vt:lpstr>CHARACTERISTICS OF AN ENTREPRENEUR(cont….)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dc:title>
  <dc:creator>USER</dc:creator>
  <cp:lastModifiedBy>shiv mohan</cp:lastModifiedBy>
  <cp:revision>38</cp:revision>
  <dcterms:created xsi:type="dcterms:W3CDTF">2006-08-16T00:00:00Z</dcterms:created>
  <dcterms:modified xsi:type="dcterms:W3CDTF">2016-04-02T06:14:30Z</dcterms:modified>
</cp:coreProperties>
</file>